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3"/>
    <p:restoredTop sz="94632"/>
  </p:normalViewPr>
  <p:slideViewPr>
    <p:cSldViewPr snapToGrid="0" snapToObjects="1">
      <p:cViewPr varScale="1">
        <p:scale>
          <a:sx n="112" d="100"/>
          <a:sy n="112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28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94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48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75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135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44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66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5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57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246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80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3106-2E48-584A-97A2-8FC18E7BDF6E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7F05C-AF39-884D-9051-CC6066DB3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68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082A-418D-7448-9844-0FA671EC8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Coursera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2A97D-30BA-0E44-87F9-A36DAF4E8E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Applied Data Science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FC14BF-4978-3246-B909-62A603D56420}"/>
              </a:ext>
            </a:extLst>
          </p:cNvPr>
          <p:cNvSpPr/>
          <p:nvPr/>
        </p:nvSpPr>
        <p:spPr>
          <a:xfrm>
            <a:off x="0" y="6477930"/>
            <a:ext cx="6974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This supplements the full report in this folder (</a:t>
            </a:r>
            <a:r>
              <a:rPr lang="en-GB" dirty="0" err="1"/>
              <a:t>Report.md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626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F643-93DE-5B44-B225-B66A0C37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8E01B-9FC3-9C4B-8588-6D8419FD4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PCA combined with K-Means clustering shows key differences in the South Bank area.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150D4A-8F51-4349-A911-47E14AF5FC74}"/>
              </a:ext>
            </a:extLst>
          </p:cNvPr>
          <p:cNvSpPr txBox="1">
            <a:spLocks/>
          </p:cNvSpPr>
          <p:nvPr/>
        </p:nvSpPr>
        <p:spPr>
          <a:xfrm>
            <a:off x="7404846" y="2694265"/>
            <a:ext cx="4101353" cy="3635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see these two points (Lambeth and Southwark) are the most different from the other points.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7C11B-B833-D145-8BB9-352B585B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4265"/>
            <a:ext cx="5981700" cy="34925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3CE5E3-1603-FD46-913A-3CD16B819FC7}"/>
              </a:ext>
            </a:extLst>
          </p:cNvPr>
          <p:cNvSpPr/>
          <p:nvPr/>
        </p:nvSpPr>
        <p:spPr>
          <a:xfrm>
            <a:off x="5444937" y="2559328"/>
            <a:ext cx="1667436" cy="166743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46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F643-93DE-5B44-B225-B66A0C37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8E01B-9FC3-9C4B-8588-6D8419FD4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Visualising the PCA components compared with the features shows us features that explain less of the variance of the data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150D4A-8F51-4349-A911-47E14AF5FC74}"/>
              </a:ext>
            </a:extLst>
          </p:cNvPr>
          <p:cNvSpPr txBox="1">
            <a:spLocks/>
          </p:cNvSpPr>
          <p:nvPr/>
        </p:nvSpPr>
        <p:spPr>
          <a:xfrm>
            <a:off x="7404846" y="2694265"/>
            <a:ext cx="4101353" cy="3635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this case it would be the number of ATMs, Casinos and City Farms.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0029F-5BEE-2E48-A012-BBBA46663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94264"/>
            <a:ext cx="5707325" cy="36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8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F643-93DE-5B44-B225-B66A0C37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8E01B-9FC3-9C4B-8588-6D8419FD4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map of London with colour-coded boroughs shows us a strong difference between inner and outer London. 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150D4A-8F51-4349-A911-47E14AF5FC74}"/>
              </a:ext>
            </a:extLst>
          </p:cNvPr>
          <p:cNvSpPr txBox="1">
            <a:spLocks/>
          </p:cNvSpPr>
          <p:nvPr/>
        </p:nvSpPr>
        <p:spPr>
          <a:xfrm>
            <a:off x="7404846" y="2694265"/>
            <a:ext cx="4101353" cy="3635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E0F3A-3907-284F-A784-5A308CE8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4265"/>
            <a:ext cx="5482590" cy="35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4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F643-93DE-5B44-B225-B66A0C37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8E01B-9FC3-9C4B-8588-6D8419FD4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Cluster analysis shows the differences between Central and Suburban parts of London.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B665D-1D48-614F-8EE8-D6E4BAFA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4266"/>
            <a:ext cx="4137212" cy="384169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150D4A-8F51-4349-A911-47E14AF5FC74}"/>
              </a:ext>
            </a:extLst>
          </p:cNvPr>
          <p:cNvSpPr txBox="1">
            <a:spLocks/>
          </p:cNvSpPr>
          <p:nvPr/>
        </p:nvSpPr>
        <p:spPr>
          <a:xfrm>
            <a:off x="5181600" y="2694265"/>
            <a:ext cx="6324600" cy="3635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see that this is driven by the difference in number of transport links, schools and bars.</a:t>
            </a:r>
          </a:p>
        </p:txBody>
      </p:sp>
    </p:spTree>
    <p:extLst>
      <p:ext uri="{BB962C8B-B14F-4D97-AF65-F5344CB8AC3E}">
        <p14:creationId xmlns:p14="http://schemas.microsoft.com/office/powerpoint/2010/main" val="4262375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145</Words>
  <Application>Microsoft Macintosh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Coursera Presentation</vt:lpstr>
      <vt:lpstr>Key Takeaways</vt:lpstr>
      <vt:lpstr>Key Takeaways</vt:lpstr>
      <vt:lpstr>Key Takeaways</vt:lpstr>
      <vt:lpstr>Key Takeaways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Presentation</dc:title>
  <dc:creator>Daniel Temesgen</dc:creator>
  <cp:lastModifiedBy>Daniel Temesgen</cp:lastModifiedBy>
  <cp:revision>3</cp:revision>
  <dcterms:created xsi:type="dcterms:W3CDTF">2019-07-02T22:09:16Z</dcterms:created>
  <dcterms:modified xsi:type="dcterms:W3CDTF">2019-07-02T22:28:48Z</dcterms:modified>
</cp:coreProperties>
</file>